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0" r:id="rId5"/>
    <p:sldId id="258" r:id="rId6"/>
    <p:sldId id="292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3" r:id="rId37"/>
    <p:sldId id="294" r:id="rId38"/>
    <p:sldId id="289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61"/>
            <p14:sldId id="260"/>
            <p14:sldId id="258"/>
            <p14:sldId id="292"/>
            <p14:sldId id="259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4D9E"/>
    <a:srgbClr val="FCAF00"/>
    <a:srgbClr val="FFFFFF"/>
    <a:srgbClr val="00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/>
    <p:restoredTop sz="94720"/>
  </p:normalViewPr>
  <p:slideViewPr>
    <p:cSldViewPr snapToGrid="0">
      <p:cViewPr varScale="1">
        <p:scale>
          <a:sx n="211" d="100"/>
          <a:sy n="211" d="100"/>
        </p:scale>
        <p:origin x="16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21/01/2025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21/01/2025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21/01/2025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21/01/2025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21/01/2025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21/01/2025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21/01/2025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21/01/2025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21/01/2025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21/01/2025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wood-aa647188/" TargetMode="External"/><Relationship Id="rId2" Type="http://schemas.openxmlformats.org/officeDocument/2006/relationships/hyperlink" Target="https://www.liverpool.ac.uk/people/hannah-vine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23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health.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256033"/>
              </p:ext>
            </p:extLst>
          </p:nvPr>
        </p:nvGraphicFramePr>
        <p:xfrm>
          <a:off x="838200" y="1825624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Hannah Rose </a:t>
                      </a:r>
                      <a:r>
                        <a:rPr lang="en-GB" sz="1800" b="1" i="0" kern="1200" dirty="0" err="1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Vineer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Liverpool &amp; VBD Hub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Richard Wood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BNSSG ICB &amp; University of Bath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4156-F6F5-C716-B4CF-6AD27241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561315"/>
            <a:ext cx="1698723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HS BNSSG ICB">
            <a:extLst>
              <a:ext uri="{FF2B5EF4-FFF2-40B4-BE49-F238E27FC236}">
                <a16:creationId xmlns:a16="http://schemas.microsoft.com/office/drawing/2014/main" id="{4264BD1A-8B6D-1561-CC4E-5D966CF9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2" y="3190663"/>
            <a:ext cx="1300020" cy="4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Challenges in Health Policy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challenges in Health Policy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0A206C1-9EDA-88ED-937C-58927A451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110065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Josh Tyler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Github Repo, that can be cloned, edited and then collated by contest organisers, using our Forecasting AggregatoR App (FARA).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Health &amp;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593E41-6AF4-499E-2DD4-B00E3413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545920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9:30-10:00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Arrivals &amp;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10:00-10:15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Introduction from the SPHERE-PPL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Meet the team and an introduction to the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10:15-10:40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Keynote 1 - </a:t>
                      </a:r>
                      <a:r>
                        <a:rPr lang="en-GB" u="sng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Hannah Rose Vineer</a:t>
                      </a:r>
                      <a:endParaRPr lang="en-GB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Health Vector-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Bourne</a:t>
                      </a: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Disease Hub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9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10:40-11:00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2 -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Richard Wood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Insights from Modelling &amp; Analytics within the NHS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11:30-12:15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Identifying key challenges in health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0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12:15-12:45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2-minute presentations 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2080095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hlinkClick r:id="rId2"/>
              </a:rPr>
              <a:t>www.sphere-ppl.org</a:t>
            </a:r>
            <a:r>
              <a:rPr lang="en-GB" dirty="0"/>
              <a:t> or email the team at </a:t>
            </a:r>
            <a:r>
              <a:rPr lang="en-GB" b="0" i="0" u="sng" dirty="0">
                <a:effectLst/>
                <a:latin typeface="Source Sans Pro" panose="020B0503030403020204" pitchFamily="34" charset="0"/>
                <a:hlinkClick r:id="rId3"/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2B1C4ED-DE66-99F3-4F66-C0112D70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082323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dirty="0">
              <a:solidFill>
                <a:srgbClr val="00BB64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SPHERE-PPL?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CAF00"/>
                </a:solidFill>
              </a:rPr>
              <a:t>SPatial</a:t>
            </a:r>
            <a:r>
              <a:rPr lang="en-GB" dirty="0">
                <a:solidFill>
                  <a:srgbClr val="FCAF00"/>
                </a:solidFill>
              </a:rPr>
              <a:t>, Health and Environmental Research using Probabilistic Programming Languages</a:t>
            </a:r>
          </a:p>
        </p:txBody>
      </p:sp>
      <p:pic>
        <p:nvPicPr>
          <p:cNvPr id="6" name="Picture 5" descr="A diagram of a diagram of the uk probabilistic programming community&#10;&#10;Description automatically generated">
            <a:extLst>
              <a:ext uri="{FF2B5EF4-FFF2-40B4-BE49-F238E27FC236}">
                <a16:creationId xmlns:a16="http://schemas.microsoft.com/office/drawing/2014/main" id="{6EDEF028-139C-B38C-E332-7C77436D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652" y="1825625"/>
            <a:ext cx="4930695" cy="4351338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</TotalTime>
  <Words>1960</Words>
  <Application>Microsoft Macintosh PowerPoint</Application>
  <PresentationFormat>Widescreen</PresentationFormat>
  <Paragraphs>276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What is SPHERE-PPL?</vt:lpstr>
      <vt:lpstr>Outcomes of the Day</vt:lpstr>
      <vt:lpstr>Keynotes</vt:lpstr>
      <vt:lpstr>Keynotes</vt:lpstr>
      <vt:lpstr>Coffee Break</vt:lpstr>
      <vt:lpstr>Activity 1 - Identifying Key Challenges in Health Policy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Challenges in Health &amp; Policy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Josh Tyler</cp:lastModifiedBy>
  <cp:revision>38</cp:revision>
  <dcterms:created xsi:type="dcterms:W3CDTF">2025-01-07T08:59:03Z</dcterms:created>
  <dcterms:modified xsi:type="dcterms:W3CDTF">2025-01-21T11:17:03Z</dcterms:modified>
</cp:coreProperties>
</file>